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849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00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15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719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106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444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24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488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451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5174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223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B6410-4B36-C040-B7D5-DBFE4535E85F}" type="datetimeFigureOut">
              <a:rPr lang="es-ES" smtClean="0"/>
              <a:t>4/5/19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E8E9C-FF31-8D42-A0AD-DA426B3FCF9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35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9-05-04 a las 1.43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34853" y="-1296950"/>
            <a:ext cx="5776746" cy="893099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 rot="16200000">
            <a:off x="-1143949" y="1319797"/>
            <a:ext cx="3008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Tarea 3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1974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</Words>
  <Application>Microsoft Macintosh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Karen Salomé Caballero Mora</dc:creator>
  <cp:lastModifiedBy>Karen Salomé Caballero Mora</cp:lastModifiedBy>
  <cp:revision>3</cp:revision>
  <cp:lastPrinted>2019-05-04T07:01:50Z</cp:lastPrinted>
  <dcterms:created xsi:type="dcterms:W3CDTF">2019-05-04T06:34:14Z</dcterms:created>
  <dcterms:modified xsi:type="dcterms:W3CDTF">2019-05-04T07:04:06Z</dcterms:modified>
</cp:coreProperties>
</file>